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sldIdLst>
    <p:sldId id="256" r:id="rId5"/>
    <p:sldId id="258" r:id="rId6"/>
    <p:sldId id="266" r:id="rId7"/>
    <p:sldId id="267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8" r:id="rId16"/>
    <p:sldId id="296" r:id="rId17"/>
    <p:sldId id="270" r:id="rId18"/>
    <p:sldId id="271" r:id="rId19"/>
    <p:sldId id="272" r:id="rId20"/>
    <p:sldId id="273" r:id="rId21"/>
    <p:sldId id="276" r:id="rId22"/>
    <p:sldId id="277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00"/>
    <a:srgbClr val="FBB031"/>
    <a:srgbClr val="E32726"/>
    <a:srgbClr val="D60057"/>
    <a:srgbClr val="8B857B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9" autoAdjust="0"/>
    <p:restoredTop sz="94647"/>
  </p:normalViewPr>
  <p:slideViewPr>
    <p:cSldViewPr snapToGrid="0" snapToObjects="1" showGuides="1">
      <p:cViewPr varScale="1">
        <p:scale>
          <a:sx n="101" d="100"/>
          <a:sy n="101" d="100"/>
        </p:scale>
        <p:origin x="120" y="102"/>
      </p:cViewPr>
      <p:guideLst>
        <p:guide orient="horz" pos="411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e Dankers" userId="e0ddac36-763f-4e0b-9044-4de78ae09385" providerId="ADAL" clId="{0F141447-CB36-4B21-BC00-5EAD9163F27E}"/>
    <pc:docChg chg="custSel delSld modSld">
      <pc:chgData name="Arne Dankers" userId="e0ddac36-763f-4e0b-9044-4de78ae09385" providerId="ADAL" clId="{0F141447-CB36-4B21-BC00-5EAD9163F27E}" dt="2024-01-08T16:43:36.484" v="234" actId="47"/>
      <pc:docMkLst>
        <pc:docMk/>
      </pc:docMkLst>
      <pc:sldChg chg="modSp mod">
        <pc:chgData name="Arne Dankers" userId="e0ddac36-763f-4e0b-9044-4de78ae09385" providerId="ADAL" clId="{0F141447-CB36-4B21-BC00-5EAD9163F27E}" dt="2024-01-08T16:26:33.979" v="5" actId="20577"/>
        <pc:sldMkLst>
          <pc:docMk/>
          <pc:sldMk cId="2341394731" sldId="256"/>
        </pc:sldMkLst>
        <pc:spChg chg="mod">
          <ac:chgData name="Arne Dankers" userId="e0ddac36-763f-4e0b-9044-4de78ae09385" providerId="ADAL" clId="{0F141447-CB36-4B21-BC00-5EAD9163F27E}" dt="2024-01-08T16:26:33.979" v="5" actId="20577"/>
          <ac:spMkLst>
            <pc:docMk/>
            <pc:sldMk cId="2341394731" sldId="256"/>
            <ac:spMk id="5" creationId="{45D60A7D-2996-BA40-813C-919B891794C6}"/>
          </ac:spMkLst>
        </pc:spChg>
      </pc:sldChg>
      <pc:sldChg chg="modSp mod">
        <pc:chgData name="Arne Dankers" userId="e0ddac36-763f-4e0b-9044-4de78ae09385" providerId="ADAL" clId="{0F141447-CB36-4B21-BC00-5EAD9163F27E}" dt="2024-01-08T16:28:18.328" v="157" actId="20577"/>
        <pc:sldMkLst>
          <pc:docMk/>
          <pc:sldMk cId="3401540905" sldId="258"/>
        </pc:sldMkLst>
        <pc:spChg chg="mod">
          <ac:chgData name="Arne Dankers" userId="e0ddac36-763f-4e0b-9044-4de78ae09385" providerId="ADAL" clId="{0F141447-CB36-4B21-BC00-5EAD9163F27E}" dt="2024-01-08T16:28:18.328" v="157" actId="20577"/>
          <ac:spMkLst>
            <pc:docMk/>
            <pc:sldMk cId="3401540905" sldId="258"/>
            <ac:spMk id="4" creationId="{0BE352C4-0B4E-B545-9CE1-A5AD5DC97442}"/>
          </ac:spMkLst>
        </pc:spChg>
      </pc:sldChg>
      <pc:sldChg chg="addSp delSp modSp mod">
        <pc:chgData name="Arne Dankers" userId="e0ddac36-763f-4e0b-9044-4de78ae09385" providerId="ADAL" clId="{0F141447-CB36-4B21-BC00-5EAD9163F27E}" dt="2024-01-08T16:31:29.530" v="175" actId="14100"/>
        <pc:sldMkLst>
          <pc:docMk/>
          <pc:sldMk cId="3698491180" sldId="259"/>
        </pc:sldMkLst>
        <pc:spChg chg="mod">
          <ac:chgData name="Arne Dankers" userId="e0ddac36-763f-4e0b-9044-4de78ae09385" providerId="ADAL" clId="{0F141447-CB36-4B21-BC00-5EAD9163F27E}" dt="2024-01-08T16:31:29.530" v="175" actId="14100"/>
          <ac:spMkLst>
            <pc:docMk/>
            <pc:sldMk cId="3698491180" sldId="259"/>
            <ac:spMk id="13" creationId="{16F3E216-ADC0-E0A1-BE50-D8F89DB03F5C}"/>
          </ac:spMkLst>
        </pc:spChg>
        <pc:picChg chg="add mod ord">
          <ac:chgData name="Arne Dankers" userId="e0ddac36-763f-4e0b-9044-4de78ae09385" providerId="ADAL" clId="{0F141447-CB36-4B21-BC00-5EAD9163F27E}" dt="2024-01-08T16:31:22.874" v="174" actId="1076"/>
          <ac:picMkLst>
            <pc:docMk/>
            <pc:sldMk cId="3698491180" sldId="259"/>
            <ac:picMk id="5" creationId="{01C22B32-F3B5-C8F2-D29C-FE7AC2628D82}"/>
          </ac:picMkLst>
        </pc:picChg>
        <pc:picChg chg="del mod">
          <ac:chgData name="Arne Dankers" userId="e0ddac36-763f-4e0b-9044-4de78ae09385" providerId="ADAL" clId="{0F141447-CB36-4B21-BC00-5EAD9163F27E}" dt="2024-01-08T16:30:49.186" v="166" actId="478"/>
          <ac:picMkLst>
            <pc:docMk/>
            <pc:sldMk cId="3698491180" sldId="259"/>
            <ac:picMk id="12" creationId="{53612FF2-DFB7-8700-0C99-B29D8D6B81C6}"/>
          </ac:picMkLst>
        </pc:picChg>
      </pc:sldChg>
      <pc:sldChg chg="addSp delSp modSp mod">
        <pc:chgData name="Arne Dankers" userId="e0ddac36-763f-4e0b-9044-4de78ae09385" providerId="ADAL" clId="{0F141447-CB36-4B21-BC00-5EAD9163F27E}" dt="2024-01-08T16:31:57.568" v="179" actId="14100"/>
        <pc:sldMkLst>
          <pc:docMk/>
          <pc:sldMk cId="212215663" sldId="260"/>
        </pc:sldMkLst>
        <pc:spChg chg="add del mod">
          <ac:chgData name="Arne Dankers" userId="e0ddac36-763f-4e0b-9044-4de78ae09385" providerId="ADAL" clId="{0F141447-CB36-4B21-BC00-5EAD9163F27E}" dt="2024-01-08T16:31:52.688" v="177" actId="22"/>
          <ac:spMkLst>
            <pc:docMk/>
            <pc:sldMk cId="212215663" sldId="260"/>
            <ac:spMk id="5" creationId="{5C485D26-75F6-9F7A-C397-492446775FBE}"/>
          </ac:spMkLst>
        </pc:spChg>
        <pc:picChg chg="add mod ord">
          <ac:chgData name="Arne Dankers" userId="e0ddac36-763f-4e0b-9044-4de78ae09385" providerId="ADAL" clId="{0F141447-CB36-4B21-BC00-5EAD9163F27E}" dt="2024-01-08T16:31:57.568" v="179" actId="14100"/>
          <ac:picMkLst>
            <pc:docMk/>
            <pc:sldMk cId="212215663" sldId="260"/>
            <ac:picMk id="7" creationId="{FCF16CFC-2953-5E63-CB24-0B1FF6304EC5}"/>
          </ac:picMkLst>
        </pc:picChg>
        <pc:picChg chg="del">
          <ac:chgData name="Arne Dankers" userId="e0ddac36-763f-4e0b-9044-4de78ae09385" providerId="ADAL" clId="{0F141447-CB36-4B21-BC00-5EAD9163F27E}" dt="2024-01-08T16:31:38.184" v="176" actId="478"/>
          <ac:picMkLst>
            <pc:docMk/>
            <pc:sldMk cId="212215663" sldId="260"/>
            <ac:picMk id="10" creationId="{20854899-9314-B0CB-F3C7-44203C47239D}"/>
          </ac:picMkLst>
        </pc:picChg>
      </pc:sldChg>
      <pc:sldChg chg="addSp delSp modSp mod">
        <pc:chgData name="Arne Dankers" userId="e0ddac36-763f-4e0b-9044-4de78ae09385" providerId="ADAL" clId="{0F141447-CB36-4B21-BC00-5EAD9163F27E}" dt="2024-01-08T16:32:22.462" v="182" actId="1076"/>
        <pc:sldMkLst>
          <pc:docMk/>
          <pc:sldMk cId="3251039644" sldId="261"/>
        </pc:sldMkLst>
        <pc:spChg chg="add del mod">
          <ac:chgData name="Arne Dankers" userId="e0ddac36-763f-4e0b-9044-4de78ae09385" providerId="ADAL" clId="{0F141447-CB36-4B21-BC00-5EAD9163F27E}" dt="2024-01-08T16:32:20.987" v="181" actId="22"/>
          <ac:spMkLst>
            <pc:docMk/>
            <pc:sldMk cId="3251039644" sldId="261"/>
            <ac:spMk id="5" creationId="{63C1DD90-1F93-A653-6F7F-7A720A5A713C}"/>
          </ac:spMkLst>
        </pc:spChg>
        <pc:picChg chg="del">
          <ac:chgData name="Arne Dankers" userId="e0ddac36-763f-4e0b-9044-4de78ae09385" providerId="ADAL" clId="{0F141447-CB36-4B21-BC00-5EAD9163F27E}" dt="2024-01-08T16:32:10.360" v="180" actId="478"/>
          <ac:picMkLst>
            <pc:docMk/>
            <pc:sldMk cId="3251039644" sldId="261"/>
            <ac:picMk id="6" creationId="{F57DFB84-04A6-416E-A307-D1931CF621ED}"/>
          </ac:picMkLst>
        </pc:picChg>
        <pc:picChg chg="add mod ord">
          <ac:chgData name="Arne Dankers" userId="e0ddac36-763f-4e0b-9044-4de78ae09385" providerId="ADAL" clId="{0F141447-CB36-4B21-BC00-5EAD9163F27E}" dt="2024-01-08T16:32:22.462" v="182" actId="1076"/>
          <ac:picMkLst>
            <pc:docMk/>
            <pc:sldMk cId="3251039644" sldId="261"/>
            <ac:picMk id="8" creationId="{A8FB8409-0040-5B86-8C24-F896436873D2}"/>
          </ac:picMkLst>
        </pc:picChg>
      </pc:sldChg>
      <pc:sldChg chg="addSp delSp modSp mod">
        <pc:chgData name="Arne Dankers" userId="e0ddac36-763f-4e0b-9044-4de78ae09385" providerId="ADAL" clId="{0F141447-CB36-4B21-BC00-5EAD9163F27E}" dt="2024-01-08T16:30:26.780" v="164" actId="20577"/>
        <pc:sldMkLst>
          <pc:docMk/>
          <pc:sldMk cId="3290579513" sldId="267"/>
        </pc:sldMkLst>
        <pc:spChg chg="add del mod">
          <ac:chgData name="Arne Dankers" userId="e0ddac36-763f-4e0b-9044-4de78ae09385" providerId="ADAL" clId="{0F141447-CB36-4B21-BC00-5EAD9163F27E}" dt="2024-01-08T16:30:04.452" v="159" actId="22"/>
          <ac:spMkLst>
            <pc:docMk/>
            <pc:sldMk cId="3290579513" sldId="267"/>
            <ac:spMk id="5" creationId="{95ED016C-6383-AE9A-AB1F-3B6DFDCA206D}"/>
          </ac:spMkLst>
        </pc:spChg>
        <pc:spChg chg="mod">
          <ac:chgData name="Arne Dankers" userId="e0ddac36-763f-4e0b-9044-4de78ae09385" providerId="ADAL" clId="{0F141447-CB36-4B21-BC00-5EAD9163F27E}" dt="2024-01-08T16:30:26.780" v="164" actId="20577"/>
          <ac:spMkLst>
            <pc:docMk/>
            <pc:sldMk cId="3290579513" sldId="267"/>
            <ac:spMk id="7" creationId="{DEE48DCA-98B2-5693-9886-19CB3502124F}"/>
          </ac:spMkLst>
        </pc:spChg>
        <pc:picChg chg="del">
          <ac:chgData name="Arne Dankers" userId="e0ddac36-763f-4e0b-9044-4de78ae09385" providerId="ADAL" clId="{0F141447-CB36-4B21-BC00-5EAD9163F27E}" dt="2024-01-08T16:30:02.285" v="158" actId="478"/>
          <ac:picMkLst>
            <pc:docMk/>
            <pc:sldMk cId="3290579513" sldId="267"/>
            <ac:picMk id="6" creationId="{C9814FEC-5B58-213F-0A85-F29487C718D6}"/>
          </ac:picMkLst>
        </pc:picChg>
        <pc:picChg chg="add mod ord">
          <ac:chgData name="Arne Dankers" userId="e0ddac36-763f-4e0b-9044-4de78ae09385" providerId="ADAL" clId="{0F141447-CB36-4B21-BC00-5EAD9163F27E}" dt="2024-01-08T16:30:07.749" v="160" actId="1076"/>
          <ac:picMkLst>
            <pc:docMk/>
            <pc:sldMk cId="3290579513" sldId="267"/>
            <ac:picMk id="9" creationId="{63EBA0B2-358F-D760-22AB-85C58A719F61}"/>
          </ac:picMkLst>
        </pc:picChg>
      </pc:sldChg>
      <pc:sldChg chg="modSp mod">
        <pc:chgData name="Arne Dankers" userId="e0ddac36-763f-4e0b-9044-4de78ae09385" providerId="ADAL" clId="{0F141447-CB36-4B21-BC00-5EAD9163F27E}" dt="2024-01-08T16:42:14.428" v="187" actId="20577"/>
        <pc:sldMkLst>
          <pc:docMk/>
          <pc:sldMk cId="2793407344" sldId="268"/>
        </pc:sldMkLst>
        <pc:spChg chg="mod">
          <ac:chgData name="Arne Dankers" userId="e0ddac36-763f-4e0b-9044-4de78ae09385" providerId="ADAL" clId="{0F141447-CB36-4B21-BC00-5EAD9163F27E}" dt="2024-01-08T16:42:14.428" v="187" actId="20577"/>
          <ac:spMkLst>
            <pc:docMk/>
            <pc:sldMk cId="2793407344" sldId="268"/>
            <ac:spMk id="2" creationId="{AC74D4BA-68D8-5E21-AC6C-B3560B1814C5}"/>
          </ac:spMkLst>
        </pc:spChg>
      </pc:sldChg>
      <pc:sldChg chg="del">
        <pc:chgData name="Arne Dankers" userId="e0ddac36-763f-4e0b-9044-4de78ae09385" providerId="ADAL" clId="{0F141447-CB36-4B21-BC00-5EAD9163F27E}" dt="2024-01-08T16:42:29.557" v="188" actId="47"/>
        <pc:sldMkLst>
          <pc:docMk/>
          <pc:sldMk cId="1143715669" sldId="269"/>
        </pc:sldMkLst>
      </pc:sldChg>
      <pc:sldChg chg="modSp mod">
        <pc:chgData name="Arne Dankers" userId="e0ddac36-763f-4e0b-9044-4de78ae09385" providerId="ADAL" clId="{0F141447-CB36-4B21-BC00-5EAD9163F27E}" dt="2024-01-08T16:43:02.044" v="221" actId="20577"/>
        <pc:sldMkLst>
          <pc:docMk/>
          <pc:sldMk cId="1216980311" sldId="270"/>
        </pc:sldMkLst>
        <pc:spChg chg="mod">
          <ac:chgData name="Arne Dankers" userId="e0ddac36-763f-4e0b-9044-4de78ae09385" providerId="ADAL" clId="{0F141447-CB36-4B21-BC00-5EAD9163F27E}" dt="2024-01-08T16:42:51.804" v="208" actId="20577"/>
          <ac:spMkLst>
            <pc:docMk/>
            <pc:sldMk cId="1216980311" sldId="270"/>
            <ac:spMk id="2" creationId="{54C91FA5-9061-76AC-0462-EF2DFFFC6C28}"/>
          </ac:spMkLst>
        </pc:spChg>
        <pc:spChg chg="mod">
          <ac:chgData name="Arne Dankers" userId="e0ddac36-763f-4e0b-9044-4de78ae09385" providerId="ADAL" clId="{0F141447-CB36-4B21-BC00-5EAD9163F27E}" dt="2024-01-08T16:43:02.044" v="221" actId="20577"/>
          <ac:spMkLst>
            <pc:docMk/>
            <pc:sldMk cId="1216980311" sldId="270"/>
            <ac:spMk id="3" creationId="{525260FF-4570-C520-A493-5B4F71E5BD46}"/>
          </ac:spMkLst>
        </pc:spChg>
      </pc:sldChg>
      <pc:sldChg chg="del">
        <pc:chgData name="Arne Dankers" userId="e0ddac36-763f-4e0b-9044-4de78ae09385" providerId="ADAL" clId="{0F141447-CB36-4B21-BC00-5EAD9163F27E}" dt="2024-01-08T16:43:28.792" v="222" actId="47"/>
        <pc:sldMkLst>
          <pc:docMk/>
          <pc:sldMk cId="3560647183" sldId="283"/>
        </pc:sldMkLst>
      </pc:sldChg>
      <pc:sldChg chg="del">
        <pc:chgData name="Arne Dankers" userId="e0ddac36-763f-4e0b-9044-4de78ae09385" providerId="ADAL" clId="{0F141447-CB36-4B21-BC00-5EAD9163F27E}" dt="2024-01-08T16:43:30.001" v="223" actId="47"/>
        <pc:sldMkLst>
          <pc:docMk/>
          <pc:sldMk cId="3764589837" sldId="284"/>
        </pc:sldMkLst>
      </pc:sldChg>
      <pc:sldChg chg="del">
        <pc:chgData name="Arne Dankers" userId="e0ddac36-763f-4e0b-9044-4de78ae09385" providerId="ADAL" clId="{0F141447-CB36-4B21-BC00-5EAD9163F27E}" dt="2024-01-08T16:43:31.288" v="225" actId="47"/>
        <pc:sldMkLst>
          <pc:docMk/>
          <pc:sldMk cId="4246686532" sldId="285"/>
        </pc:sldMkLst>
      </pc:sldChg>
      <pc:sldChg chg="del">
        <pc:chgData name="Arne Dankers" userId="e0ddac36-763f-4e0b-9044-4de78ae09385" providerId="ADAL" clId="{0F141447-CB36-4B21-BC00-5EAD9163F27E}" dt="2024-01-08T16:43:30.691" v="224" actId="47"/>
        <pc:sldMkLst>
          <pc:docMk/>
          <pc:sldMk cId="3507076429" sldId="286"/>
        </pc:sldMkLst>
      </pc:sldChg>
      <pc:sldChg chg="del">
        <pc:chgData name="Arne Dankers" userId="e0ddac36-763f-4e0b-9044-4de78ae09385" providerId="ADAL" clId="{0F141447-CB36-4B21-BC00-5EAD9163F27E}" dt="2024-01-08T16:43:31.837" v="226" actId="47"/>
        <pc:sldMkLst>
          <pc:docMk/>
          <pc:sldMk cId="543303990" sldId="287"/>
        </pc:sldMkLst>
      </pc:sldChg>
      <pc:sldChg chg="del">
        <pc:chgData name="Arne Dankers" userId="e0ddac36-763f-4e0b-9044-4de78ae09385" providerId="ADAL" clId="{0F141447-CB36-4B21-BC00-5EAD9163F27E}" dt="2024-01-08T16:43:32.920" v="228" actId="47"/>
        <pc:sldMkLst>
          <pc:docMk/>
          <pc:sldMk cId="2844418738" sldId="288"/>
        </pc:sldMkLst>
      </pc:sldChg>
      <pc:sldChg chg="del">
        <pc:chgData name="Arne Dankers" userId="e0ddac36-763f-4e0b-9044-4de78ae09385" providerId="ADAL" clId="{0F141447-CB36-4B21-BC00-5EAD9163F27E}" dt="2024-01-08T16:43:32.386" v="227" actId="47"/>
        <pc:sldMkLst>
          <pc:docMk/>
          <pc:sldMk cId="2365060830" sldId="289"/>
        </pc:sldMkLst>
      </pc:sldChg>
      <pc:sldChg chg="del">
        <pc:chgData name="Arne Dankers" userId="e0ddac36-763f-4e0b-9044-4de78ae09385" providerId="ADAL" clId="{0F141447-CB36-4B21-BC00-5EAD9163F27E}" dt="2024-01-08T16:43:33.407" v="229" actId="47"/>
        <pc:sldMkLst>
          <pc:docMk/>
          <pc:sldMk cId="2578386225" sldId="290"/>
        </pc:sldMkLst>
      </pc:sldChg>
      <pc:sldChg chg="del">
        <pc:chgData name="Arne Dankers" userId="e0ddac36-763f-4e0b-9044-4de78ae09385" providerId="ADAL" clId="{0F141447-CB36-4B21-BC00-5EAD9163F27E}" dt="2024-01-08T16:43:33.815" v="230" actId="47"/>
        <pc:sldMkLst>
          <pc:docMk/>
          <pc:sldMk cId="3904241153" sldId="291"/>
        </pc:sldMkLst>
      </pc:sldChg>
      <pc:sldChg chg="del">
        <pc:chgData name="Arne Dankers" userId="e0ddac36-763f-4e0b-9044-4de78ae09385" providerId="ADAL" clId="{0F141447-CB36-4B21-BC00-5EAD9163F27E}" dt="2024-01-08T16:43:34.302" v="231" actId="47"/>
        <pc:sldMkLst>
          <pc:docMk/>
          <pc:sldMk cId="572427707" sldId="292"/>
        </pc:sldMkLst>
      </pc:sldChg>
      <pc:sldChg chg="del">
        <pc:chgData name="Arne Dankers" userId="e0ddac36-763f-4e0b-9044-4de78ae09385" providerId="ADAL" clId="{0F141447-CB36-4B21-BC00-5EAD9163F27E}" dt="2024-01-08T16:43:34.710" v="232" actId="47"/>
        <pc:sldMkLst>
          <pc:docMk/>
          <pc:sldMk cId="3645098375" sldId="293"/>
        </pc:sldMkLst>
      </pc:sldChg>
      <pc:sldChg chg="del">
        <pc:chgData name="Arne Dankers" userId="e0ddac36-763f-4e0b-9044-4de78ae09385" providerId="ADAL" clId="{0F141447-CB36-4B21-BC00-5EAD9163F27E}" dt="2024-01-08T16:43:35.197" v="233" actId="47"/>
        <pc:sldMkLst>
          <pc:docMk/>
          <pc:sldMk cId="1094127973" sldId="294"/>
        </pc:sldMkLst>
      </pc:sldChg>
      <pc:sldChg chg="del">
        <pc:chgData name="Arne Dankers" userId="e0ddac36-763f-4e0b-9044-4de78ae09385" providerId="ADAL" clId="{0F141447-CB36-4B21-BC00-5EAD9163F27E}" dt="2024-01-08T16:43:36.484" v="234" actId="47"/>
        <pc:sldMkLst>
          <pc:docMk/>
          <pc:sldMk cId="3618186938" sldId="295"/>
        </pc:sldMkLst>
      </pc:sldChg>
      <pc:sldChg chg="modSp mod">
        <pc:chgData name="Arne Dankers" userId="e0ddac36-763f-4e0b-9044-4de78ae09385" providerId="ADAL" clId="{0F141447-CB36-4B21-BC00-5EAD9163F27E}" dt="2024-01-08T16:42:41.149" v="200" actId="6549"/>
        <pc:sldMkLst>
          <pc:docMk/>
          <pc:sldMk cId="1194638473" sldId="296"/>
        </pc:sldMkLst>
        <pc:spChg chg="mod">
          <ac:chgData name="Arne Dankers" userId="e0ddac36-763f-4e0b-9044-4de78ae09385" providerId="ADAL" clId="{0F141447-CB36-4B21-BC00-5EAD9163F27E}" dt="2024-01-08T16:42:41.149" v="200" actId="6549"/>
          <ac:spMkLst>
            <pc:docMk/>
            <pc:sldMk cId="1194638473" sldId="296"/>
            <ac:spMk id="2" creationId="{B137962C-D990-039D-373B-CDA14BF5D66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CACE1-0839-DD4E-8A8D-815B08AED9A4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58301-8E47-694C-884E-80E9D5260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668" y="481913"/>
            <a:ext cx="7841294" cy="188440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000"/>
              </a:lnSpc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668" y="2366318"/>
            <a:ext cx="7841294" cy="9391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668" y="3305432"/>
            <a:ext cx="6367116" cy="118685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 / additional designations</a:t>
            </a:r>
            <a:br>
              <a:rPr lang="en-US" dirty="0"/>
            </a:br>
            <a:r>
              <a:rPr lang="en-US" dirty="0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2668" y="4492291"/>
            <a:ext cx="348799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8029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9724372" cy="4115669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994-38BD-EA48-95B9-EDE63B92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4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3C08-C8EC-DC49-84E7-B1877436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F4FC2F-942D-6942-8D5B-4C7E0E52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1358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358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4841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 userDrawn="1"/>
        </p:nvCxnSpPr>
        <p:spPr>
          <a:xfrm>
            <a:off x="6096000" y="1551313"/>
            <a:ext cx="0" cy="46534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84841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4A5085-02C7-C249-93B0-AC3B6836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F9A15B-E143-B248-AA59-A2937022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9638" y="1118286"/>
            <a:ext cx="7271951" cy="477588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5000"/>
              </a:lnSpc>
              <a:spcBef>
                <a:spcPts val="0"/>
              </a:spcBef>
              <a:buNone/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This slide is for one big, </a:t>
            </a:r>
            <a:br>
              <a:rPr lang="en-US" dirty="0"/>
            </a:br>
            <a:r>
              <a:rPr lang="en-US" dirty="0"/>
              <a:t>bold statement. Bullet </a:t>
            </a:r>
            <a:br>
              <a:rPr lang="en-US" dirty="0"/>
            </a:br>
            <a:r>
              <a:rPr lang="en-US" dirty="0"/>
              <a:t>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399748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306" y="259491"/>
            <a:ext cx="8115597" cy="19284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Thank you for attending! </a:t>
            </a:r>
            <a:br>
              <a:rPr lang="en-US" dirty="0"/>
            </a:br>
            <a:r>
              <a:rPr lang="en-US" dirty="0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3306" y="2203160"/>
            <a:ext cx="8115597" cy="7809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For more information go to </a:t>
            </a:r>
            <a:r>
              <a:rPr lang="en-US" dirty="0" err="1"/>
              <a:t>ucalgary.ca</a:t>
            </a:r>
            <a:r>
              <a:rPr lang="en-US" dirty="0"/>
              <a:t>/</a:t>
            </a:r>
            <a:r>
              <a:rPr lang="en-US" dirty="0" err="1"/>
              <a:t>webaddress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3307" y="3002203"/>
            <a:ext cx="6478326" cy="146887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 err="1"/>
              <a:t>presentersemail@ucalgary.ca</a:t>
            </a:r>
            <a:br>
              <a:rPr lang="en-US" dirty="0"/>
            </a:br>
            <a:r>
              <a:rPr lang="en-US" dirty="0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95914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4" r:id="rId5"/>
    <p:sldLayoutId id="214748365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neUofC/Lecture-1---Introduction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search?q=attabotics&amp;rlz=1C1GCEA_enCA1019CA1019&amp;source=lnms&amp;tbm=vid&amp;sa=X&amp;ved=2ahUKEwjnocj2la38AhX1JTQIHRJ_ByQQ_AUoA3oECAEQBQ&amp;biw=1280&amp;bih=552&amp;dpr=1.5#fpstate=ive&amp;vld=cid:ef69d7d2,vid:WLtEBaHkNJ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33A7-5FAF-7E4C-B3D7-17132204F1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ENEL 441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E4ED0D-A202-2C42-8CC0-EE323836B5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Control Systems 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39BAF-497B-114A-ADA3-745184DA3B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Arne Dankers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60A7D-2996-BA40-813C-919B891794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08-01-2024</a:t>
            </a:r>
          </a:p>
        </p:txBody>
      </p:sp>
    </p:spTree>
    <p:extLst>
      <p:ext uri="{BB962C8B-B14F-4D97-AF65-F5344CB8AC3E}">
        <p14:creationId xmlns:p14="http://schemas.microsoft.com/office/powerpoint/2010/main" val="2341394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2FFE2-A5FB-96B1-E3F5-1570AE5B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Course Delivery - Tutorials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C07C2-A504-4485-D5B6-68D6CB64E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E93CA-6E8A-5F5F-6F26-CEC5DDEAB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Will focus on in class activities:</a:t>
            </a:r>
          </a:p>
          <a:p>
            <a:pPr lvl="1"/>
            <a:r>
              <a:rPr lang="en-CA"/>
              <a:t>Pencil and paper exercises</a:t>
            </a:r>
          </a:p>
          <a:p>
            <a:pPr lvl="1"/>
            <a:r>
              <a:rPr lang="en-CA"/>
              <a:t>Python exercises</a:t>
            </a: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r>
              <a:rPr lang="en-CA"/>
              <a:t>Quizzes will be held during tutorials.</a:t>
            </a:r>
          </a:p>
          <a:p>
            <a:pPr lvl="1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8496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6EE4-F018-6A5A-430D-CE50270D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Course Delivery - Labs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C9D969-937B-6320-FD31-10D8E171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955C4-99D4-37EB-6E76-40312F6B3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4 labs</a:t>
            </a:r>
          </a:p>
          <a:p>
            <a:r>
              <a:rPr lang="en-CA" dirty="0"/>
              <a:t>Simulation based (Python)</a:t>
            </a:r>
          </a:p>
          <a:p>
            <a:r>
              <a:rPr lang="en-CA" dirty="0"/>
              <a:t>Completed and handed in during the scheduled sessions</a:t>
            </a:r>
          </a:p>
        </p:txBody>
      </p:sp>
    </p:spTree>
    <p:extLst>
      <p:ext uri="{BB962C8B-B14F-4D97-AF65-F5344CB8AC3E}">
        <p14:creationId xmlns:p14="http://schemas.microsoft.com/office/powerpoint/2010/main" val="694833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4D4BA-68D8-5E21-AC6C-B3560B18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Mentimeter</a:t>
            </a:r>
            <a:endParaRPr lang="en-C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AC3FD2-840C-8161-31A0-715E57FA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8D313-B574-73C9-5D99-B7326BB2E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Objectives</a:t>
            </a:r>
          </a:p>
          <a:p>
            <a:r>
              <a:rPr lang="en-CA" dirty="0"/>
              <a:t>Help you learn! </a:t>
            </a:r>
          </a:p>
          <a:p>
            <a:r>
              <a:rPr lang="en-CA" dirty="0"/>
              <a:t>Help me see how it is going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Notes:</a:t>
            </a:r>
          </a:p>
          <a:p>
            <a:r>
              <a:rPr lang="en-CA" dirty="0"/>
              <a:t>Private – no identifiers associated with answers, only final tally of answers can be accessed.</a:t>
            </a:r>
          </a:p>
          <a:p>
            <a:r>
              <a:rPr lang="en-CA" dirty="0"/>
              <a:t>Not for grades</a:t>
            </a:r>
          </a:p>
        </p:txBody>
      </p:sp>
    </p:spTree>
    <p:extLst>
      <p:ext uri="{BB962C8B-B14F-4D97-AF65-F5344CB8AC3E}">
        <p14:creationId xmlns:p14="http://schemas.microsoft.com/office/powerpoint/2010/main" val="2793407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7962C-D990-039D-373B-CDA14BF5D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Python - </a:t>
            </a:r>
            <a:r>
              <a:rPr lang="en-CA" dirty="0" err="1"/>
              <a:t>Colab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831A0-556E-0CE5-D9DF-C854DCE03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Go to: </a:t>
            </a:r>
            <a:r>
              <a:rPr lang="en-CA" dirty="0">
                <a:hlinkClick r:id="rId2"/>
              </a:rPr>
              <a:t>https://colab.research.google.com/</a:t>
            </a:r>
            <a:endParaRPr lang="en-CA" dirty="0"/>
          </a:p>
          <a:p>
            <a:r>
              <a:rPr lang="en-CA" dirty="0"/>
              <a:t>Click on GitHub tab</a:t>
            </a:r>
          </a:p>
          <a:p>
            <a:r>
              <a:rPr lang="en-CA" dirty="0"/>
              <a:t>In the GitHub URL enter </a:t>
            </a:r>
            <a:r>
              <a:rPr lang="en-CA" dirty="0">
                <a:hlinkClick r:id="rId3"/>
              </a:rPr>
              <a:t>https://github.com/arneUofC/Lecture-1---Introduction</a:t>
            </a:r>
            <a:endParaRPr lang="en-CA" dirty="0"/>
          </a:p>
          <a:p>
            <a:r>
              <a:rPr lang="en-CA" dirty="0"/>
              <a:t>You should see a .</a:t>
            </a:r>
            <a:r>
              <a:rPr lang="en-CA" dirty="0" err="1"/>
              <a:t>ipynb</a:t>
            </a:r>
            <a:r>
              <a:rPr lang="en-CA" dirty="0"/>
              <a:t> file called ‘lecture_1_test_bind.ipynb. Open it.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024A1-4836-AA0C-FA46-EDFD642D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EA05DD-57F0-8761-F1C3-7B51AD065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264" y="4259725"/>
            <a:ext cx="3535471" cy="248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38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91FA5-9061-76AC-0462-EF2DFFFC6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Python - </a:t>
            </a:r>
            <a:r>
              <a:rPr lang="en-CA" dirty="0" err="1"/>
              <a:t>Jupyter</a:t>
            </a:r>
            <a:r>
              <a:rPr lang="en-CA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260FF-4570-C520-A493-5B4F71E5B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497366"/>
            <a:ext cx="9724372" cy="4896666"/>
          </a:xfrm>
        </p:spPr>
        <p:txBody>
          <a:bodyPr/>
          <a:lstStyle/>
          <a:p>
            <a:r>
              <a:rPr lang="en-CA" dirty="0"/>
              <a:t>Instead of using </a:t>
            </a:r>
            <a:r>
              <a:rPr lang="en-CA" dirty="0" err="1"/>
              <a:t>Colab</a:t>
            </a:r>
            <a:r>
              <a:rPr lang="en-CA" dirty="0"/>
              <a:t>, you can install a local version of </a:t>
            </a:r>
            <a:r>
              <a:rPr lang="en-CA" dirty="0" err="1"/>
              <a:t>Jupyter</a:t>
            </a:r>
            <a:r>
              <a:rPr lang="en-CA" dirty="0"/>
              <a:t> Notebooks and run the code locally on your machine. The advantage of this method is that any changes you make to the code will be saved on your machine. </a:t>
            </a:r>
          </a:p>
          <a:p>
            <a:r>
              <a:rPr lang="en-CA" dirty="0"/>
              <a:t>On D2L I have provided instructions on how to download and install </a:t>
            </a:r>
            <a:r>
              <a:rPr lang="en-CA" dirty="0" err="1"/>
              <a:t>Jupyter</a:t>
            </a:r>
            <a:r>
              <a:rPr lang="en-CA" dirty="0"/>
              <a:t> Notebooks. </a:t>
            </a:r>
          </a:p>
          <a:p>
            <a:r>
              <a:rPr lang="en-CA" dirty="0"/>
              <a:t>I showed 3 different way:</a:t>
            </a:r>
          </a:p>
          <a:p>
            <a:pPr lvl="1"/>
            <a:r>
              <a:rPr lang="en-CA" dirty="0" err="1"/>
              <a:t>Miniconda</a:t>
            </a:r>
            <a:r>
              <a:rPr lang="en-CA" dirty="0"/>
              <a:t> </a:t>
            </a:r>
          </a:p>
          <a:p>
            <a:pPr lvl="1"/>
            <a:r>
              <a:rPr lang="en-CA" dirty="0"/>
              <a:t>Anaconda</a:t>
            </a:r>
          </a:p>
          <a:p>
            <a:pPr lvl="1"/>
            <a:r>
              <a:rPr lang="en-CA" dirty="0" err="1"/>
              <a:t>Colab</a:t>
            </a:r>
            <a:endParaRPr lang="en-CA" dirty="0"/>
          </a:p>
          <a:p>
            <a:pPr lvl="1"/>
            <a:r>
              <a:rPr lang="en-CA" dirty="0"/>
              <a:t>There are many other ways. Feel free to choose your own favorite version if you prefer.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425CB-BEAC-94FA-CF16-441D5B56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980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F1F8-DC66-DF3E-AD50-98C8DA28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 – Arne Dankers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07FE6-8F60-5CCC-89DC-6F47DE007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My research is in data driven modelling aka system identification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B8CEB-FE8D-1186-36F3-87EB472F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252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0C71-9F37-479B-AA76-B6B1CD77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CA" sz="4000">
                <a:solidFill>
                  <a:srgbClr val="FFFFFF"/>
                </a:solidFill>
              </a:rPr>
              <a:t>What is System Identification, and How Can it Help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78B06-D791-408E-B3DA-4A01D8F39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23" y="649481"/>
            <a:ext cx="10420384" cy="41511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3200" dirty="0"/>
              <a:t>System Identification is a class of machine learning (ML) that uses data to learn the differential equations that govern a system. For example, the equations governing a chemical reaction can be learned using data. The result is a model of a system.</a:t>
            </a:r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A3107DD8-C796-4346-B87C-4292C6ABD515}"/>
              </a:ext>
            </a:extLst>
          </p:cNvPr>
          <p:cNvSpPr/>
          <p:nvPr/>
        </p:nvSpPr>
        <p:spPr>
          <a:xfrm>
            <a:off x="6170676" y="4516631"/>
            <a:ext cx="3409950" cy="1866901"/>
          </a:xfrm>
          <a:prstGeom prst="cloudCallou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T</a:t>
            </a:r>
            <a:r>
              <a:rPr lang="en-CA" sz="1800" dirty="0">
                <a:solidFill>
                  <a:schemeClr val="tx1"/>
                </a:solidFill>
              </a:rPr>
              <a:t>hink of it as ML tailored to engineering systems</a:t>
            </a:r>
            <a:r>
              <a:rPr lang="en-CA" sz="1800" dirty="0"/>
              <a:t>.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8AE7B-FB83-47A7-8638-E099037F2034}"/>
              </a:ext>
            </a:extLst>
          </p:cNvPr>
          <p:cNvSpPr txBox="1"/>
          <p:nvPr/>
        </p:nvSpPr>
        <p:spPr>
          <a:xfrm>
            <a:off x="1037690" y="578790"/>
            <a:ext cx="5781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>
                <a:solidFill>
                  <a:srgbClr val="FF0000"/>
                </a:solidFill>
              </a:rPr>
              <a:t>What is System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215676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0C71-9F37-479B-AA76-B6B1CD77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CA" sz="4000" dirty="0">
                <a:solidFill>
                  <a:srgbClr val="FFFFFF"/>
                </a:solidFill>
              </a:rPr>
              <a:t>How Can System Identification  Help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78B06-D791-408E-B3DA-4A01D8F39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032" y="1530616"/>
            <a:ext cx="9969935" cy="464415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The resulting models can be used in order to design better controllers. Through better control the system can be made more energy efficient, or the purity of an end-product can be increased.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The resulting models can also be used to monitor the process for anomalies, changes or faults. The models can be used for predictive maintenance.</a:t>
            </a:r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D8F20C-E54E-4EF8-B6AE-4FB5775E2118}"/>
              </a:ext>
            </a:extLst>
          </p:cNvPr>
          <p:cNvSpPr txBox="1"/>
          <p:nvPr/>
        </p:nvSpPr>
        <p:spPr>
          <a:xfrm>
            <a:off x="1111032" y="955497"/>
            <a:ext cx="7787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>
                <a:solidFill>
                  <a:srgbClr val="FF0000"/>
                </a:solidFill>
              </a:rPr>
              <a:t>What is System Identification Used For?</a:t>
            </a:r>
          </a:p>
        </p:txBody>
      </p:sp>
    </p:spTree>
    <p:extLst>
      <p:ext uri="{BB962C8B-B14F-4D97-AF65-F5344CB8AC3E}">
        <p14:creationId xmlns:p14="http://schemas.microsoft.com/office/powerpoint/2010/main" val="2385404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D6B18-1052-4F1D-8F0B-1DDA06248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CA" sz="4000" dirty="0">
                <a:solidFill>
                  <a:schemeClr val="bg1"/>
                </a:solidFill>
              </a:rPr>
              <a:t>My research is in system identification of complex  systems</a:t>
            </a:r>
            <a:endParaRPr lang="en-CA" sz="4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9F1C3-4956-CE31-9CDE-D57FDC85A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499" y="2047313"/>
            <a:ext cx="3143250" cy="171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175DED-7659-AAD3-3B7F-CE44477C4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332" y="2007984"/>
            <a:ext cx="2047875" cy="3067050"/>
          </a:xfrm>
          <a:prstGeom prst="rect">
            <a:avLst/>
          </a:prstGeom>
        </p:spPr>
      </p:pic>
      <p:pic>
        <p:nvPicPr>
          <p:cNvPr id="6" name="Picture 2" descr="Robotic Arms: Different Types and When to Use Them | #HowToRobot">
            <a:extLst>
              <a:ext uri="{FF2B5EF4-FFF2-40B4-BE49-F238E27FC236}">
                <a16:creationId xmlns:a16="http://schemas.microsoft.com/office/drawing/2014/main" id="{8025AD04-1708-3ACB-0028-28CF5BA8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265" y="4435342"/>
            <a:ext cx="2882900" cy="180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EC6F19-5C50-6F24-194F-A77A898C4AE3}"/>
              </a:ext>
            </a:extLst>
          </p:cNvPr>
          <p:cNvSpPr txBox="1"/>
          <p:nvPr/>
        </p:nvSpPr>
        <p:spPr>
          <a:xfrm>
            <a:off x="2683664" y="1677981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Distributed control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92F202-45AA-D53F-2A47-E403A9F74C67}"/>
              </a:ext>
            </a:extLst>
          </p:cNvPr>
          <p:cNvSpPr txBox="1"/>
          <p:nvPr/>
        </p:nvSpPr>
        <p:spPr>
          <a:xfrm>
            <a:off x="6209723" y="1677981"/>
            <a:ext cx="156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Power systems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27474-3914-73AE-DA84-F0005B5867DC}"/>
              </a:ext>
            </a:extLst>
          </p:cNvPr>
          <p:cNvSpPr txBox="1"/>
          <p:nvPr/>
        </p:nvSpPr>
        <p:spPr>
          <a:xfrm>
            <a:off x="2261435" y="4075394"/>
            <a:ext cx="218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Mechatronic Systems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D6C492-BD97-4E44-24EB-B599983CE5DA}"/>
              </a:ext>
            </a:extLst>
          </p:cNvPr>
          <p:cNvSpPr txBox="1"/>
          <p:nvPr/>
        </p:nvSpPr>
        <p:spPr>
          <a:xfrm>
            <a:off x="2261435" y="6247293"/>
            <a:ext cx="36920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/>
              <a:t>Source: https://www.howtorobot.com/expert-insight/robotic-arms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37F393-D3BE-DFBF-BEC3-7225DDEB03A2}"/>
              </a:ext>
            </a:extLst>
          </p:cNvPr>
          <p:cNvSpPr txBox="1"/>
          <p:nvPr/>
        </p:nvSpPr>
        <p:spPr>
          <a:xfrm>
            <a:off x="1061188" y="779625"/>
            <a:ext cx="5997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>
                <a:solidFill>
                  <a:srgbClr val="FF0000"/>
                </a:solidFill>
              </a:rPr>
              <a:t>Network System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016389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D1694B-BCE8-5F68-0B76-32B123DDC18D}"/>
              </a:ext>
            </a:extLst>
          </p:cNvPr>
          <p:cNvSpPr txBox="1"/>
          <p:nvPr/>
        </p:nvSpPr>
        <p:spPr>
          <a:xfrm>
            <a:off x="1843902" y="3788192"/>
            <a:ext cx="289067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Source: https://www.spartancontrols.com/solutions/combustion-management/boilers/water-tube-boilers/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D5ED8B-26AF-6655-D603-2175F258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582" y="1979849"/>
            <a:ext cx="2856011" cy="185760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21CED39-D27F-89FC-BCC8-52FADDC6E4A3}"/>
              </a:ext>
            </a:extLst>
          </p:cNvPr>
          <p:cNvSpPr/>
          <p:nvPr/>
        </p:nvSpPr>
        <p:spPr>
          <a:xfrm>
            <a:off x="5117403" y="2717953"/>
            <a:ext cx="1111318" cy="38139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52F0CC-B778-9F96-6912-EC5BDBA6A8F1}"/>
              </a:ext>
            </a:extLst>
          </p:cNvPr>
          <p:cNvSpPr txBox="1"/>
          <p:nvPr/>
        </p:nvSpPr>
        <p:spPr>
          <a:xfrm>
            <a:off x="2842099" y="1559960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Process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B4B36A-179F-7FCC-80A4-5ECBFFA1C8DD}"/>
              </a:ext>
            </a:extLst>
          </p:cNvPr>
          <p:cNvSpPr txBox="1"/>
          <p:nvPr/>
        </p:nvSpPr>
        <p:spPr>
          <a:xfrm>
            <a:off x="7374363" y="162683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Model</a:t>
            </a: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EE8C6425-D646-8919-8718-743C423BDE0E}"/>
              </a:ext>
            </a:extLst>
          </p:cNvPr>
          <p:cNvSpPr/>
          <p:nvPr/>
        </p:nvSpPr>
        <p:spPr>
          <a:xfrm rot="16200000">
            <a:off x="3489314" y="4201136"/>
            <a:ext cx="1114413" cy="2027973"/>
          </a:xfrm>
          <a:prstGeom prst="bentArrow">
            <a:avLst>
              <a:gd name="adj1" fmla="val 13119"/>
              <a:gd name="adj2" fmla="val 16460"/>
              <a:gd name="adj3" fmla="val 25000"/>
              <a:gd name="adj4" fmla="val 57859"/>
            </a:avLst>
          </a:prstGeom>
          <a:solidFill>
            <a:schemeClr val="accent1"/>
          </a:solidFill>
          <a:ln>
            <a:solidFill>
              <a:srgbClr val="243E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016033-BFAA-D4B0-59BF-10A5B871E27A}"/>
              </a:ext>
            </a:extLst>
          </p:cNvPr>
          <p:cNvSpPr/>
          <p:nvPr/>
        </p:nvSpPr>
        <p:spPr>
          <a:xfrm>
            <a:off x="5060507" y="4902106"/>
            <a:ext cx="3914604" cy="1563725"/>
          </a:xfrm>
          <a:prstGeom prst="rect">
            <a:avLst/>
          </a:prstGeom>
          <a:solidFill>
            <a:schemeClr val="accent2"/>
          </a:solidFill>
          <a:ln>
            <a:solidFill>
              <a:srgbClr val="243E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078009BA-15B2-5F9F-F319-351E7710C210}"/>
              </a:ext>
            </a:extLst>
          </p:cNvPr>
          <p:cNvSpPr/>
          <p:nvPr/>
        </p:nvSpPr>
        <p:spPr>
          <a:xfrm>
            <a:off x="7441567" y="4071577"/>
            <a:ext cx="380246" cy="820391"/>
          </a:xfrm>
          <a:prstGeom prst="downArrow">
            <a:avLst>
              <a:gd name="adj1" fmla="val 33813"/>
              <a:gd name="adj2" fmla="val 62140"/>
            </a:avLst>
          </a:prstGeom>
          <a:solidFill>
            <a:schemeClr val="accent1"/>
          </a:solidFill>
          <a:ln>
            <a:solidFill>
              <a:srgbClr val="243E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F945F4-1709-122F-E946-3291FD2339F1}"/>
              </a:ext>
            </a:extLst>
          </p:cNvPr>
          <p:cNvSpPr/>
          <p:nvPr/>
        </p:nvSpPr>
        <p:spPr>
          <a:xfrm>
            <a:off x="5344155" y="5234076"/>
            <a:ext cx="1484767" cy="899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Optimization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E4F0E0-73A7-2E6C-6527-752C2718676E}"/>
              </a:ext>
            </a:extLst>
          </p:cNvPr>
          <p:cNvSpPr/>
          <p:nvPr/>
        </p:nvSpPr>
        <p:spPr>
          <a:xfrm>
            <a:off x="7159633" y="5234076"/>
            <a:ext cx="1484767" cy="899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Monitoring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5F7BD4-541F-67A2-05A6-4BF4C2FD3CBC}"/>
              </a:ext>
            </a:extLst>
          </p:cNvPr>
          <p:cNvSpPr txBox="1"/>
          <p:nvPr/>
        </p:nvSpPr>
        <p:spPr>
          <a:xfrm>
            <a:off x="7831721" y="4200802"/>
            <a:ext cx="128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Sensor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91D89D-36DB-D3E0-E417-9118876D5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02" y="1884474"/>
            <a:ext cx="2769110" cy="188924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F028866-7281-459C-939A-A19FC8D4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Unleash the Potential of Sensor Data!</a:t>
            </a:r>
          </a:p>
        </p:txBody>
      </p:sp>
    </p:spTree>
    <p:extLst>
      <p:ext uri="{BB962C8B-B14F-4D97-AF65-F5344CB8AC3E}">
        <p14:creationId xmlns:p14="http://schemas.microsoft.com/office/powerpoint/2010/main" val="204747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88B86-0DDE-C446-9AA4-00984303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Outline – Learning Outcomes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26E184-10BC-AA41-A57F-A99F3BBA5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352C4-0B4E-B545-9CE1-A5AD5DC97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694" y="1190776"/>
            <a:ext cx="8113757" cy="4639963"/>
          </a:xfrm>
        </p:spPr>
        <p:txBody>
          <a:bodyPr/>
          <a:lstStyle/>
          <a:p>
            <a:r>
              <a:rPr lang="en-US" sz="1800" dirty="0"/>
              <a:t>System Modelling and Representations</a:t>
            </a:r>
          </a:p>
          <a:p>
            <a:pPr lvl="1"/>
            <a:r>
              <a:rPr lang="en-US" sz="1600" dirty="0"/>
              <a:t>Construct mathematical models of electrical, mechanical and mechatronic systems,</a:t>
            </a:r>
          </a:p>
          <a:p>
            <a:pPr lvl="1"/>
            <a:r>
              <a:rPr lang="en-US" sz="1600" dirty="0"/>
              <a:t>Represent and analyze a system using transfer function, state-space, frequency domain and time-domain representations,</a:t>
            </a:r>
          </a:p>
          <a:p>
            <a:pPr lvl="1"/>
            <a:r>
              <a:rPr lang="en-US" sz="1600" dirty="0"/>
              <a:t>Determine properties of the transient response of a given system (rise-time, overshoot, settling time) using s-plane plots.</a:t>
            </a:r>
          </a:p>
          <a:p>
            <a:r>
              <a:rPr lang="en-US" sz="1800" dirty="0"/>
              <a:t>Introduction to Control</a:t>
            </a:r>
          </a:p>
          <a:p>
            <a:pPr lvl="1"/>
            <a:r>
              <a:rPr lang="en-US" sz="1600" dirty="0"/>
              <a:t>Analyze sensitivity functions of a closed loop and use these plots to guide control design (loop shaping)</a:t>
            </a:r>
          </a:p>
          <a:p>
            <a:pPr lvl="1"/>
            <a:r>
              <a:rPr lang="en-US" sz="1600" dirty="0"/>
              <a:t>Determine the stability and robustness of a feedback system using Nyquist and Bode plots.</a:t>
            </a:r>
          </a:p>
          <a:p>
            <a:r>
              <a:rPr lang="en-US" sz="1800" dirty="0"/>
              <a:t>PID control</a:t>
            </a:r>
          </a:p>
          <a:p>
            <a:pPr lvl="1"/>
            <a:r>
              <a:rPr lang="en-US" sz="1600" dirty="0"/>
              <a:t>Design P controllers using Root Locus plots. Design PD, PI and PID controllers to meet design requirements.</a:t>
            </a:r>
          </a:p>
          <a:p>
            <a:r>
              <a:rPr lang="en-US" sz="1800" dirty="0"/>
              <a:t>Lead/Lag Compensators</a:t>
            </a:r>
          </a:p>
          <a:p>
            <a:pPr lvl="1"/>
            <a:r>
              <a:rPr lang="en-US" sz="1600" dirty="0"/>
              <a:t>Design lead/lag compensators to meet design requirements</a:t>
            </a:r>
          </a:p>
          <a:p>
            <a:r>
              <a:rPr lang="en-US" sz="1800" dirty="0"/>
              <a:t>Control Design Using State Feedback</a:t>
            </a:r>
          </a:p>
          <a:p>
            <a:pPr lvl="1"/>
            <a:r>
              <a:rPr lang="en-US" sz="1600" dirty="0"/>
              <a:t>Design controllers using state feedback (pole placement) to meet design requirements.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0154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1902AD-C556-BE01-EF4F-C0D2A6A47773}"/>
              </a:ext>
            </a:extLst>
          </p:cNvPr>
          <p:cNvSpPr/>
          <p:nvPr/>
        </p:nvSpPr>
        <p:spPr>
          <a:xfrm>
            <a:off x="2821900" y="4399427"/>
            <a:ext cx="6007986" cy="223582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6AC22C-752B-E241-A295-EAE65E1F7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930" y="643582"/>
            <a:ext cx="3417050" cy="1425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3D27D-4E1C-CB04-7D22-75B35650C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148" y="637588"/>
            <a:ext cx="3417050" cy="1431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FB7BC5-6659-03A0-218D-509C900ECB21}"/>
              </a:ext>
            </a:extLst>
          </p:cNvPr>
          <p:cNvSpPr txBox="1"/>
          <p:nvPr/>
        </p:nvSpPr>
        <p:spPr>
          <a:xfrm>
            <a:off x="3562052" y="255652"/>
            <a:ext cx="107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C9639-26B3-DA66-FC9F-610D40B15CCD}"/>
              </a:ext>
            </a:extLst>
          </p:cNvPr>
          <p:cNvSpPr txBox="1"/>
          <p:nvPr/>
        </p:nvSpPr>
        <p:spPr>
          <a:xfrm>
            <a:off x="2828722" y="1970789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Acoustic sensors placed along pipeline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EDFA9A-0FAF-54B1-1C4A-29CF57FB6F41}"/>
              </a:ext>
            </a:extLst>
          </p:cNvPr>
          <p:cNvSpPr txBox="1"/>
          <p:nvPr/>
        </p:nvSpPr>
        <p:spPr>
          <a:xfrm>
            <a:off x="8097725" y="153253"/>
            <a:ext cx="99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Model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0F32036-F028-42F9-D343-E7355E98C40D}"/>
              </a:ext>
            </a:extLst>
          </p:cNvPr>
          <p:cNvSpPr/>
          <p:nvPr/>
        </p:nvSpPr>
        <p:spPr>
          <a:xfrm>
            <a:off x="5875198" y="1145382"/>
            <a:ext cx="961839" cy="41563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E4EE0-E471-DFF3-2E93-30903B212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608" y="2627262"/>
            <a:ext cx="2323356" cy="1507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964703-12F2-F4F7-01D1-BAA5183EB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787" y="4521176"/>
            <a:ext cx="2062313" cy="1425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3F642-4F5A-C75E-E7D7-3D0E07192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906" y="4521176"/>
            <a:ext cx="2274853" cy="13797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20141D-66E2-06DA-8212-5CC6F27AF780}"/>
              </a:ext>
            </a:extLst>
          </p:cNvPr>
          <p:cNvSpPr txBox="1"/>
          <p:nvPr/>
        </p:nvSpPr>
        <p:spPr>
          <a:xfrm>
            <a:off x="8231173" y="2550530"/>
            <a:ext cx="2069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Using sensor data, estimate frequency response of pipeline dynamics every minute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D456F8-DCE2-DF2F-D193-87AD1EB69B11}"/>
              </a:ext>
            </a:extLst>
          </p:cNvPr>
          <p:cNvSpPr txBox="1"/>
          <p:nvPr/>
        </p:nvSpPr>
        <p:spPr>
          <a:xfrm>
            <a:off x="2910471" y="5956549"/>
            <a:ext cx="2376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Monitor for statistically significant changes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DDDDF-6C19-4441-70CB-7CD3D4D3AC8A}"/>
              </a:ext>
            </a:extLst>
          </p:cNvPr>
          <p:cNvSpPr txBox="1"/>
          <p:nvPr/>
        </p:nvSpPr>
        <p:spPr>
          <a:xfrm>
            <a:off x="6152436" y="5946408"/>
            <a:ext cx="3113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Use ML to classify/diagnose estimated transfer function</a:t>
            </a: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4C5BA032-E3CA-A29B-A365-9A13435B305C}"/>
              </a:ext>
            </a:extLst>
          </p:cNvPr>
          <p:cNvSpPr/>
          <p:nvPr/>
        </p:nvSpPr>
        <p:spPr>
          <a:xfrm rot="10800000">
            <a:off x="7201443" y="2515577"/>
            <a:ext cx="868219" cy="923330"/>
          </a:xfrm>
          <a:prstGeom prst="ben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31FA672E-E714-BACD-992C-86E21C5DECA2}"/>
              </a:ext>
            </a:extLst>
          </p:cNvPr>
          <p:cNvSpPr/>
          <p:nvPr/>
        </p:nvSpPr>
        <p:spPr>
          <a:xfrm>
            <a:off x="5664257" y="4145044"/>
            <a:ext cx="323273" cy="274249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6F2EF1-983C-14B1-00C0-0DF64DFE1B5E}"/>
              </a:ext>
            </a:extLst>
          </p:cNvPr>
          <p:cNvSpPr txBox="1"/>
          <p:nvPr/>
        </p:nvSpPr>
        <p:spPr>
          <a:xfrm>
            <a:off x="6430655" y="4516019"/>
            <a:ext cx="19555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900" b="1" dirty="0"/>
              <a:t>Estimated Pressure vs. Measured Pressure – Test Data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DE24872-3196-4FF0-8A16-53E50E2C7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21" y="576354"/>
            <a:ext cx="2478580" cy="1781220"/>
          </a:xfrm>
        </p:spPr>
        <p:txBody>
          <a:bodyPr>
            <a:normAutofit/>
          </a:bodyPr>
          <a:lstStyle/>
          <a:p>
            <a:r>
              <a:rPr lang="en-CA" dirty="0"/>
              <a:t>Acoustic Pipeline Monitoring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CA92B-A9DC-47D9-8137-29554C146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237" y="2127144"/>
            <a:ext cx="20383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73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6F480-D1DE-6735-BD54-61F45277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Attabotics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5D817-C3F0-5C8F-D71F-5D14B2D31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2000" dirty="0">
                <a:hlinkClick r:id="rId2"/>
              </a:rPr>
              <a:t>https://www.google.com/search?q=attabotics&amp;rlz=1C1GCEA_enCA1019CA1019&amp;source=lnms&amp;tbm=vid&amp;sa=X&amp;ved=2ahUKEwjnocj2la38AhX1JTQIHRJ_ByQQ_AUoA3oECAEQBQ&amp;biw=1280&amp;bih=552&amp;dpr=1.5#fpstate=ive&amp;vld=cid:ef69d7d2,vid:WLtEBaHkNJc</a:t>
            </a:r>
            <a:endParaRPr lang="en-CA" sz="2000" dirty="0"/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endParaRPr lang="en-CA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D243C-30A9-CDCE-067B-1DAA25CD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09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63D92-B14B-ED2C-C5EA-441D42295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Controls is when mathematics comes alive!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A60DFC-DA2A-2C23-B9B3-30581BED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E755D5-A905-83C5-92E5-4CFB494FB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I will attempt to connect theory to practice. Show how the mathematical world view of an engineer is implemented in practice. </a:t>
            </a:r>
          </a:p>
          <a:p>
            <a:r>
              <a:rPr lang="en-CA"/>
              <a:t>Many of the tools you have learned so far will be used in this course</a:t>
            </a:r>
          </a:p>
          <a:p>
            <a:r>
              <a:rPr lang="en-CA"/>
              <a:t>You will develop skills along the way</a:t>
            </a:r>
            <a:r>
              <a:rPr lang="en-CA" dirty="0"/>
              <a:t> that you will need in </a:t>
            </a:r>
            <a:r>
              <a:rPr lang="en-CA"/>
              <a:t>the workplace (Python, modelling, systems viewpoint).</a:t>
            </a:r>
          </a:p>
        </p:txBody>
      </p:sp>
    </p:spTree>
    <p:extLst>
      <p:ext uri="{BB962C8B-B14F-4D97-AF65-F5344CB8AC3E}">
        <p14:creationId xmlns:p14="http://schemas.microsoft.com/office/powerpoint/2010/main" val="1197878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8AD1D-3FF3-0AE1-5009-F57E3A4F2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Timetable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6AEDC-88FE-E2A8-3DE1-34E6F0D3B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48DCA-98B2-5693-9886-19CB3502124F}"/>
              </a:ext>
            </a:extLst>
          </p:cNvPr>
          <p:cNvSpPr txBox="1"/>
          <p:nvPr/>
        </p:nvSpPr>
        <p:spPr>
          <a:xfrm>
            <a:off x="1911693" y="3677834"/>
            <a:ext cx="5199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The first lab will start on Feb 8 (B01) and Feb 15 (B02)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EBA0B2-358F-D760-22AB-85C58A719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363" y="1497366"/>
            <a:ext cx="7621064" cy="1276528"/>
          </a:xfrm>
        </p:spPr>
      </p:pic>
    </p:spTree>
    <p:extLst>
      <p:ext uri="{BB962C8B-B14F-4D97-AF65-F5344CB8AC3E}">
        <p14:creationId xmlns:p14="http://schemas.microsoft.com/office/powerpoint/2010/main" val="329057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C22B32-F3B5-C8F2-D29C-FE7AC2628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818" y="1368579"/>
            <a:ext cx="9593460" cy="4557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7DD1C7-CB8B-6D74-FEAA-BAA5954E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Course Instructors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0140C-3229-A3AB-3C4C-D49AADCCB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F3E216-ADC0-E0A1-BE50-D8F89DB03F5C}"/>
              </a:ext>
            </a:extLst>
          </p:cNvPr>
          <p:cNvSpPr/>
          <p:nvPr/>
        </p:nvSpPr>
        <p:spPr>
          <a:xfrm>
            <a:off x="1831818" y="2389218"/>
            <a:ext cx="9724372" cy="1258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solidFill>
                  <a:schemeClr val="tx1"/>
                </a:solidFill>
              </a:rPr>
              <a:t>Feel free to email me with questions/concerns/comments. I will try to respond in a reasonable time. Please put ENEL441 in the subject line of the email. </a:t>
            </a:r>
          </a:p>
          <a:p>
            <a:endParaRPr lang="en-CA" dirty="0">
              <a:solidFill>
                <a:schemeClr val="tx1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I am usually in my office. Feel free to drop by and ask questions in person. </a:t>
            </a:r>
          </a:p>
        </p:txBody>
      </p:sp>
    </p:spTree>
    <p:extLst>
      <p:ext uri="{BB962C8B-B14F-4D97-AF65-F5344CB8AC3E}">
        <p14:creationId xmlns:p14="http://schemas.microsoft.com/office/powerpoint/2010/main" val="3698491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9B9A-0A21-C445-374F-DDC77FD0D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Assessments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07ED43-8D10-E79E-43A2-455E76925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F16CFC-2953-5E63-CB24-0B1FF6304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999" y="1370806"/>
            <a:ext cx="7968249" cy="5374857"/>
          </a:xfrm>
        </p:spPr>
      </p:pic>
    </p:spTree>
    <p:extLst>
      <p:ext uri="{BB962C8B-B14F-4D97-AF65-F5344CB8AC3E}">
        <p14:creationId xmlns:p14="http://schemas.microsoft.com/office/powerpoint/2010/main" val="212215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16EC8-171B-5673-AC3C-A318850BB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Final Grade Determination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6D87A0-81DB-ABF1-7284-B50EB46A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FB8409-0040-5B86-8C24-F89643687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353" y="1995580"/>
            <a:ext cx="7659169" cy="1943371"/>
          </a:xfrm>
        </p:spPr>
      </p:pic>
    </p:spTree>
    <p:extLst>
      <p:ext uri="{BB962C8B-B14F-4D97-AF65-F5344CB8AC3E}">
        <p14:creationId xmlns:p14="http://schemas.microsoft.com/office/powerpoint/2010/main" val="3251039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32B71-0E4E-219F-CD1F-02CDAB993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Textbook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6F2134-5385-54F4-75F3-1BB165789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808645-0769-03A8-59C0-AADC5790A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1694" y="1741298"/>
            <a:ext cx="8113713" cy="1130223"/>
          </a:xfrm>
        </p:spPr>
      </p:pic>
    </p:spTree>
    <p:extLst>
      <p:ext uri="{BB962C8B-B14F-4D97-AF65-F5344CB8AC3E}">
        <p14:creationId xmlns:p14="http://schemas.microsoft.com/office/powerpoint/2010/main" val="2060221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484E-F0AD-8AAF-D10D-D23C11A0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Course Delivery - Lectures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E5AF87-F1D4-2947-35C5-387DFA0D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9886D-60CB-815B-277E-567C9023C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693" y="1272742"/>
            <a:ext cx="8113757" cy="4639963"/>
          </a:xfrm>
        </p:spPr>
        <p:txBody>
          <a:bodyPr/>
          <a:lstStyle/>
          <a:p>
            <a:r>
              <a:rPr lang="en-CA" dirty="0"/>
              <a:t>Mix between lecturing and tutorial style</a:t>
            </a:r>
          </a:p>
          <a:p>
            <a:r>
              <a:rPr lang="en-CA" dirty="0"/>
              <a:t>Technical content will be posted in videos on D2L. Watch the assigned videos before class.</a:t>
            </a:r>
          </a:p>
          <a:p>
            <a:r>
              <a:rPr lang="en-CA" dirty="0"/>
              <a:t>In class activities will consist of</a:t>
            </a:r>
          </a:p>
          <a:p>
            <a:pPr lvl="1"/>
            <a:r>
              <a:rPr lang="en-CA" dirty="0"/>
              <a:t>Pencil and paper exercises (please come prepared).</a:t>
            </a:r>
          </a:p>
          <a:p>
            <a:pPr lvl="1"/>
            <a:r>
              <a:rPr lang="en-CA" dirty="0"/>
              <a:t>Python exercises (focused on exploration not coding). Please bring a laptop, sit together around someone with a laptop, or contact me to borrow a laptop.</a:t>
            </a:r>
          </a:p>
          <a:p>
            <a:pPr lvl="1"/>
            <a:r>
              <a:rPr lang="en-CA" dirty="0" err="1"/>
              <a:t>Mentimeter</a:t>
            </a:r>
            <a:r>
              <a:rPr lang="en-CA" dirty="0"/>
              <a:t> question and answer sessions.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6217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algary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D6001C"/>
      </a:accent1>
      <a:accent2>
        <a:srgbClr val="FFA300"/>
      </a:accent2>
      <a:accent3>
        <a:srgbClr val="FF671F"/>
      </a:accent3>
      <a:accent4>
        <a:srgbClr val="B5BD00"/>
      </a:accent4>
      <a:accent5>
        <a:srgbClr val="CE0058"/>
      </a:accent5>
      <a:accent6>
        <a:srgbClr val="A6192E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urish - Widescreen" id="{F6CC2102-09BA-8D48-BD89-B404254B96EA}" vid="{C0B2F5DA-6ECF-7747-98C6-3BCF38F6A7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D9A0FA515564792FEACC70AB1043E" ma:contentTypeVersion="8" ma:contentTypeDescription="Create a new document." ma:contentTypeScope="" ma:versionID="4e74cb48bca2defd647b6a8025deda70">
  <xsd:schema xmlns:xsd="http://www.w3.org/2001/XMLSchema" xmlns:xs="http://www.w3.org/2001/XMLSchema" xmlns:p="http://schemas.microsoft.com/office/2006/metadata/properties" xmlns:ns2="7a4191d5-9b76-4ae3-8401-87ceee92a846" xmlns:ns3="b9b0194d-1e98-4efc-bad5-9450f4bf7a13" targetNamespace="http://schemas.microsoft.com/office/2006/metadata/properties" ma:root="true" ma:fieldsID="293f375cfb5fae489f6cdafdf963b8ee" ns2:_="" ns3:_="">
    <xsd:import namespace="7a4191d5-9b76-4ae3-8401-87ceee92a846"/>
    <xsd:import namespace="b9b0194d-1e98-4efc-bad5-9450f4bf7a1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4191d5-9b76-4ae3-8401-87ceee92a84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b0194d-1e98-4efc-bad5-9450f4bf7a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a4191d5-9b76-4ae3-8401-87ceee92a846">
      <UserInfo>
        <DisplayName>Office Of Advancement Visitors</DisplayName>
        <AccountId>4</AccountId>
        <AccountType/>
      </UserInfo>
      <UserInfo>
        <DisplayName>UCalgary Brand</DisplayName>
        <AccountId>15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22626E22-D523-43FE-83CF-284E109A64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4191d5-9b76-4ae3-8401-87ceee92a846"/>
    <ds:schemaRef ds:uri="b9b0194d-1e98-4efc-bad5-9450f4bf7a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138259-B6CD-44D7-A052-3E3A39B4F6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9568D1-9CD6-4DD2-BE7F-4D4E9CED01FA}">
  <ds:schemaRefs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b9b0194d-1e98-4efc-bad5-9450f4bf7a13"/>
    <ds:schemaRef ds:uri="7a4191d5-9b76-4ae3-8401-87ceee92a84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Flourish - Widescreen</Template>
  <TotalTime>231</TotalTime>
  <Words>957</Words>
  <Application>Microsoft Office PowerPoint</Application>
  <PresentationFormat>Widescreen</PresentationFormat>
  <Paragraphs>119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ENEL 441</vt:lpstr>
      <vt:lpstr>Course Outline – Learning Outcomes</vt:lpstr>
      <vt:lpstr>Controls is when mathematics comes alive!</vt:lpstr>
      <vt:lpstr>Timetable</vt:lpstr>
      <vt:lpstr>Course Instructors</vt:lpstr>
      <vt:lpstr>Assessments</vt:lpstr>
      <vt:lpstr>Final Grade Determination</vt:lpstr>
      <vt:lpstr>Textbook</vt:lpstr>
      <vt:lpstr>Course Delivery - Lectures</vt:lpstr>
      <vt:lpstr>Course Delivery - Tutorials</vt:lpstr>
      <vt:lpstr>Course Delivery - Labs</vt:lpstr>
      <vt:lpstr>Mentimeter</vt:lpstr>
      <vt:lpstr>Python - Colab</vt:lpstr>
      <vt:lpstr>Python - Jupyter Notebooks</vt:lpstr>
      <vt:lpstr>Introduction – Arne Dankers</vt:lpstr>
      <vt:lpstr>What is System Identification, and How Can it Help You?</vt:lpstr>
      <vt:lpstr>How Can System Identification  Help You?</vt:lpstr>
      <vt:lpstr>My research is in system identification of complex  systems</vt:lpstr>
      <vt:lpstr>Unleash the Potential of Sensor Data!</vt:lpstr>
      <vt:lpstr>Acoustic Pipeline Monitoring</vt:lpstr>
      <vt:lpstr>Attabotics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ENEL 441</dc:title>
  <dc:creator>Arne Dankers</dc:creator>
  <cp:lastModifiedBy>Arne Dankers</cp:lastModifiedBy>
  <cp:revision>2</cp:revision>
  <dcterms:created xsi:type="dcterms:W3CDTF">2023-01-03T20:24:21Z</dcterms:created>
  <dcterms:modified xsi:type="dcterms:W3CDTF">2024-01-08T16:43:37Z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0x010100A14D9A0FA515564792FEACC70AB1043E</vt:lpwstr>
  </property>
  <property fmtid="{D5CDD505-2E9C-101B-9397-08002B2CF9AE}" pid="3" name="Order">
    <vt:r8>20800</vt:r8>
  </property>
</Properties>
</file>